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4" d="100"/>
          <a:sy n="54" d="100"/>
        </p:scale>
        <p:origin x="1668"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9/23/2024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Charming Period Two Bedroom End Of Terrace Cottage Located Close To The Heart Of Exmouth Town Centre Offered For Sale With No Onward Chain</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Entrance Porch • Dual Aspect Lounge With Gas Coal Living Flame Effect Fire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Dining Room • Kitchen • Ground Floor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First Floor Bedrooms - Main Bedroom With En-Suite Cloakroom/WC • uPVC Double Glazing &amp; Gas Central Heating • Hard Standing Parking Area </a:t>
            </a:r>
            <a:r>
              <a:rPr lang="en-GB" sz="1200">
                <a:solidFill>
                  <a:srgbClr val="000000"/>
                </a:solidFill>
                <a:effectLst/>
                <a:latin typeface="Helvetica" panose="020B0604020202020204" pitchFamily="34" charset="0"/>
                <a:ea typeface="Times New Roman" panose="02020603050405020304" pitchFamily="18" charset="0"/>
                <a:cs typeface="HelveticaNeueLT-Roman"/>
              </a:rPr>
              <a:t>For </a:t>
            </a:r>
            <a:r>
              <a:rPr lang="en-GB" sz="1200">
                <a:solidFill>
                  <a:srgbClr val="000000"/>
                </a:solidFill>
                <a:latin typeface="Helvetica" panose="020B0604020202020204" pitchFamily="34" charset="0"/>
                <a:ea typeface="Times New Roman" panose="02020603050405020304" pitchFamily="18" charset="0"/>
                <a:cs typeface="HelveticaNeueLT-Roman"/>
              </a:rPr>
              <a:t>One</a:t>
            </a:r>
            <a:r>
              <a:rPr lang="en-GB" sz="1200">
                <a:solidFill>
                  <a:srgbClr val="000000"/>
                </a:solidFill>
                <a:effectLst/>
                <a:latin typeface="Helvetica" panose="020B0604020202020204" pitchFamily="34" charset="0"/>
                <a:ea typeface="Times New Roman" panose="02020603050405020304" pitchFamily="18" charset="0"/>
                <a:cs typeface="HelveticaNeueLT-Roman"/>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Car To Rear Of Property • No Onward Chain • Superb First Time Purchase/ Investment/ Holiday Retreat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478872" y="1751903"/>
            <a:ext cx="2043007"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100" dirty="0">
                <a:solidFill>
                  <a:srgbClr val="0057A8"/>
                </a:solidFill>
                <a:latin typeface="HelveticaNeueLT-Roman"/>
                <a:ea typeface="Times New Roman" panose="02020603050405020304" pitchFamily="18" charset="0"/>
                <a:cs typeface="HelveticaNeueLT-Roman"/>
              </a:rPr>
              <a:t>OFFERS IN THE REGION OF: </a:t>
            </a:r>
            <a:r>
              <a:rPr lang="en-GB" sz="11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219,950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100" dirty="0">
                <a:solidFill>
                  <a:srgbClr val="0057A8"/>
                </a:solidFill>
                <a:effectLst/>
                <a:latin typeface="HelveticaNeueLT-Roman"/>
                <a:ea typeface="Times New Roman" panose="02020603050405020304" pitchFamily="18" charset="0"/>
                <a:cs typeface="HelveticaNeueLT-Roman"/>
              </a:rPr>
              <a:t>TENURE</a:t>
            </a:r>
            <a:r>
              <a:rPr lang="en-GB" sz="1200" dirty="0">
                <a:solidFill>
                  <a:srgbClr val="0057A8"/>
                </a:solidFill>
                <a:effectLst/>
                <a:latin typeface="HelveticaNeueLT-Roman"/>
                <a:ea typeface="Times New Roman" panose="02020603050405020304" pitchFamily="18" charset="0"/>
                <a:cs typeface="HelveticaNeueLT-Roman"/>
              </a:rPr>
              <a:t>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95 Fore Street, Exmouth, EX8 1HY</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72C60BAD-C7C5-E118-DA76-69CC4C95F0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1316" y="2619462"/>
            <a:ext cx="6356154" cy="447893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2F4F175E-E3B4-FC1E-E84D-BE7AE70C5B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695" y="558651"/>
            <a:ext cx="3100652" cy="24354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17A9A6E8-1D7F-6F4D-3C50-531A71670E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58651"/>
            <a:ext cx="3159624" cy="24354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A91EE10F-4125-F864-F910-52E0E91AAC0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10440"/>
            <a:ext cx="3111435" cy="21693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57DD1692-431A-CDCF-6509-D7D0A525380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125739"/>
            <a:ext cx="3159624" cy="21540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5B57EB2D-C95B-515F-666E-BBAE1A93E49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4695" y="5412065"/>
            <a:ext cx="3100652" cy="22531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7E165BDE-ED51-B653-D953-48CAF7544CE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4427" y="5411412"/>
            <a:ext cx="3172267" cy="225318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529B1396-D42D-28C4-5584-9112DFE5BC2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09850" y="7796258"/>
            <a:ext cx="2282317" cy="1687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228067"/>
          </a:xfrm>
          <a:prstGeom prst="rect">
            <a:avLst/>
          </a:prstGeom>
          <a:noFill/>
        </p:spPr>
        <p:txBody>
          <a:bodyPr wrap="square" rtlCol="0">
            <a:spAutoFit/>
          </a:bodyPr>
          <a:lstStyle/>
          <a:p>
            <a:pPr algn="ctr"/>
            <a:r>
              <a:rPr lang="en-GB" sz="1400" b="1" dirty="0">
                <a:solidFill>
                  <a:srgbClr val="333333"/>
                </a:solidFill>
                <a:ea typeface="Times New Roman" panose="02020603050405020304" pitchFamily="18" charset="0"/>
                <a:cs typeface="Helvetica" panose="020B0604020202020204" pitchFamily="34" charset="0"/>
              </a:rPr>
              <a:t>95 Fore Street, Exmouth, EX8 1HY</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THE ACCOMMODATION COMPRISES: </a:t>
            </a:r>
            <a:r>
              <a:rPr lang="en-GB" sz="1150" dirty="0">
                <a:latin typeface="Helvetica" panose="020B0604020202020204" pitchFamily="34" charset="0"/>
                <a:cs typeface="Helvetica" panose="020B0604020202020204" pitchFamily="34" charset="0"/>
              </a:rPr>
              <a:t>uPVC double glazed front door with patterned inset leading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ENTRANCE PORCH: </a:t>
            </a:r>
            <a:r>
              <a:rPr lang="en-GB" sz="1150" dirty="0">
                <a:latin typeface="Helvetica" panose="020B0604020202020204" pitchFamily="34" charset="0"/>
                <a:cs typeface="Helvetica" panose="020B0604020202020204" pitchFamily="34" charset="0"/>
              </a:rPr>
              <a:t>2.11m x 0.94m (6'11" x 3'1") Wood effect flooring; uPVC double glazed window to side aspect; single glazed wooden inner door with obscure glass leading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DINING ROOM:</a:t>
            </a:r>
            <a:r>
              <a:rPr lang="en-GB" sz="1150" dirty="0">
                <a:latin typeface="Helvetica" panose="020B0604020202020204" pitchFamily="34" charset="0"/>
                <a:cs typeface="Helvetica" panose="020B0604020202020204" pitchFamily="34" charset="0"/>
              </a:rPr>
              <a:t> 3.3m x 3.05m (10'10" x 10'0") Narrowing to 7'6" (2.29m) by Kitchen. uPVC double glazed window to side aspect; wood flooring; radiator; ceiling lights; stairs to first floor landing with feature iron balustrade; smoke alarm; door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LOUNGE:</a:t>
            </a:r>
            <a:r>
              <a:rPr lang="en-GB" sz="1150" dirty="0">
                <a:latin typeface="Helvetica" panose="020B0604020202020204" pitchFamily="34" charset="0"/>
                <a:cs typeface="Helvetica" panose="020B0604020202020204" pitchFamily="34" charset="0"/>
              </a:rPr>
              <a:t> 3.28m x 3.02m (10'9" x 9'11") A bright dual aspect room with two uPVC double glazed windows to front and side aspects; attractive wall lighting; exposed feature ceiling beams; television point; gas coal living flame effect fire.</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KITCHEN: </a:t>
            </a:r>
            <a:r>
              <a:rPr lang="en-GB" sz="1150" dirty="0">
                <a:latin typeface="Helvetica" panose="020B0604020202020204" pitchFamily="34" charset="0"/>
                <a:cs typeface="Helvetica" panose="020B0604020202020204" pitchFamily="34" charset="0"/>
              </a:rPr>
              <a:t>2.72m x 2.11m (8'11" x 6'11") Fitted with patterned worktop surfaces with attractive tiled surrounds and a range of cupboards and drawer units; freestanding slimline dishwasher; plumbing and space for an automatic washing machine; stainless steel single drainer sink unit with mixer tap; two ring ceramic hob with built-in electric cooker beneath and drawer; space for freestanding fridge freezer; range of wall mounted cupboards; wall mounted electric fuse board; extractor fan; wood flooring; uPVC double glazed window to side </a:t>
            </a:r>
            <a:r>
              <a:rPr lang="en-GB" sz="1150">
                <a:latin typeface="Helvetica" panose="020B0604020202020204" pitchFamily="34" charset="0"/>
                <a:cs typeface="Helvetica" panose="020B0604020202020204" pitchFamily="34" charset="0"/>
              </a:rPr>
              <a:t>aspect.</a:t>
            </a:r>
          </a:p>
          <a:p>
            <a:endParaRPr lang="en-GB" sz="1150" dirty="0">
              <a:latin typeface="Helvetica" panose="020B0604020202020204" pitchFamily="34" charset="0"/>
              <a:cs typeface="Helvetica" panose="020B0604020202020204" pitchFamily="34" charset="0"/>
            </a:endParaRPr>
          </a:p>
          <a:p>
            <a:r>
              <a:rPr lang="en-GB" sz="1150" b="1" dirty="0">
                <a:latin typeface="Helvetica" panose="020B0604020202020204" pitchFamily="34" charset="0"/>
                <a:cs typeface="Helvetica" panose="020B0604020202020204" pitchFamily="34" charset="0"/>
              </a:rPr>
              <a:t>REAR LOBBY:</a:t>
            </a:r>
            <a:r>
              <a:rPr lang="en-GB" sz="1150" dirty="0">
                <a:latin typeface="Helvetica" panose="020B0604020202020204" pitchFamily="34" charset="0"/>
                <a:cs typeface="Helvetica" panose="020B0604020202020204" pitchFamily="34" charset="0"/>
              </a:rPr>
              <a:t> Built-in airing cupboard housing Worcester gas boiler serving domestic hot water and gas central heating with slatted shelving below; uPVC double glazed door to outside; door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BATHROOM/WC: </a:t>
            </a:r>
            <a:r>
              <a:rPr lang="en-GB" sz="1150" dirty="0">
                <a:latin typeface="Helvetica" panose="020B0604020202020204" pitchFamily="34" charset="0"/>
                <a:cs typeface="Helvetica" panose="020B0604020202020204" pitchFamily="34" charset="0"/>
              </a:rPr>
              <a:t>1.83m x 1.57m (6'0" x 5'2") Comprising of bath with wall mounted Triton shower, shower curtain and rail; WC with push button flush; pedestal wash hand basin; radiator; wall mounted cupboard; extractor fan; tile effect flooring; fully tiled walls; wall mounted clothes drying line; fitted mirror; uPVC double glazed window to rear aspect with obscure glass.</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FIRST FLOOR LANDING: </a:t>
            </a:r>
            <a:r>
              <a:rPr lang="en-GB" sz="1150" dirty="0">
                <a:latin typeface="Helvetica" panose="020B0604020202020204" pitchFamily="34" charset="0"/>
                <a:cs typeface="Helvetica" panose="020B0604020202020204" pitchFamily="34" charset="0"/>
              </a:rPr>
              <a:t>Access to roof space; uPVC double glazed window to side aspect; smoke alarm; doors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ONE: </a:t>
            </a:r>
            <a:r>
              <a:rPr lang="en-GB" sz="1150" dirty="0">
                <a:latin typeface="Helvetica" panose="020B0604020202020204" pitchFamily="34" charset="0"/>
                <a:cs typeface="Helvetica" panose="020B0604020202020204" pitchFamily="34" charset="0"/>
              </a:rPr>
              <a:t>3.23m x 3.02m (10'7" x 9'11") A spacious main bedroom with uPVC double glazed window to front aspect; radiator; television point; door to:</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EN-SUITE CLOAKROOM/WC: </a:t>
            </a:r>
            <a:r>
              <a:rPr lang="en-GB" sz="1150" dirty="0">
                <a:latin typeface="Helvetica" panose="020B0604020202020204" pitchFamily="34" charset="0"/>
                <a:cs typeface="Helvetica" panose="020B0604020202020204" pitchFamily="34" charset="0"/>
              </a:rPr>
              <a:t>Fitted with WC; space saver wash hand basin with mixer tap; fitted shelf with mirror over; ceiling LED spotlight; extractor fan; tile effect flooring; attractive tiled walls.</a:t>
            </a:r>
            <a:br>
              <a:rPr lang="en-GB" sz="1150" dirty="0">
                <a:latin typeface="Helvetica" panose="020B0604020202020204" pitchFamily="34" charset="0"/>
                <a:cs typeface="Helvetica" panose="020B0604020202020204" pitchFamily="34" charset="0"/>
              </a:rPr>
            </a:br>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BEDROOM TWO: </a:t>
            </a:r>
            <a:r>
              <a:rPr lang="en-GB" sz="1150" dirty="0">
                <a:latin typeface="Helvetica" panose="020B0604020202020204" pitchFamily="34" charset="0"/>
                <a:cs typeface="Helvetica" panose="020B0604020202020204" pitchFamily="34" charset="0"/>
              </a:rPr>
              <a:t>2.77m x 2.21m (9'1" x 7'3") Maximum overall measurement. uPVC double glazed window to rear aspect; radiator.</a:t>
            </a:r>
          </a:p>
          <a:p>
            <a:br>
              <a:rPr lang="en-GB" sz="1150" dirty="0">
                <a:latin typeface="Helvetica" panose="020B0604020202020204" pitchFamily="34" charset="0"/>
                <a:cs typeface="Helvetica" panose="020B0604020202020204" pitchFamily="34" charset="0"/>
              </a:rPr>
            </a:br>
            <a:r>
              <a:rPr lang="en-GB" sz="1150" b="1" dirty="0">
                <a:latin typeface="Helvetica" panose="020B0604020202020204" pitchFamily="34" charset="0"/>
                <a:cs typeface="Helvetica" panose="020B0604020202020204" pitchFamily="34" charset="0"/>
              </a:rPr>
              <a:t>OUTSIDE: </a:t>
            </a:r>
            <a:r>
              <a:rPr lang="en-GB" sz="1150" dirty="0">
                <a:latin typeface="Helvetica" panose="020B0604020202020204" pitchFamily="34" charset="0"/>
                <a:cs typeface="Helvetica" panose="020B0604020202020204" pitchFamily="34" charset="0"/>
              </a:rPr>
              <a:t>To the front of the property there are a few steps giving access to a hard standing area and access to the front door. To the side of the property there is a concrete area ideal for storage purposes and access to gas and electric meters. To the rear of the property there is access via a pedestrian gate to a timber shed. There is also a hard standing area created to make a parking space for one car with shrub beds. Steps up to a raised patio with artificial grass ideal for outside seating enjoying a degree of privacy with mature shrubs.</a:t>
            </a:r>
          </a:p>
          <a:p>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4AA1E2EF-5E2B-FE56-F3F3-2DE839A0A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1978" y="1676399"/>
            <a:ext cx="6578414" cy="7339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924</Words>
  <Application>Microsoft Office PowerPoint</Application>
  <PresentationFormat>Custom</PresentationFormat>
  <Paragraphs>90</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26</cp:revision>
  <cp:lastPrinted>2024-09-23T15:08:24Z</cp:lastPrinted>
  <dcterms:created xsi:type="dcterms:W3CDTF">2023-03-19T13:39:10Z</dcterms:created>
  <dcterms:modified xsi:type="dcterms:W3CDTF">2024-09-23T15:08:26Z</dcterms:modified>
</cp:coreProperties>
</file>